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BB83-FAAD-4499-B1E1-992ED4C7E033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C99F-F7DF-430A-A933-07702CC122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7488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773EE-8859-4E0D-A0A5-CCFAFE8ACC84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9319F-E4EF-47E5-8C00-946B7539E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3641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19F-E4EF-47E5-8C00-946B7539E7A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8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9319F-E4EF-47E5-8C00-946B7539E7A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32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658E-6935-4BB5-8B81-12EB483021AE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1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673-C0FD-4619-AD03-49DF8291AB9B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8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1E34-912C-4CAA-B05D-9F1FE659CA0E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1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809-B512-4601-9B1F-906C6903548D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1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A00-EF81-4D7E-823A-7B588C9B8D55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0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A78F-A2E3-43DE-B787-C9B3912B5F8F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0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F431-C909-4439-A579-66879BD0DCD5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6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5413-6006-4872-8933-C3CE5ECACB68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2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CB5B-B074-4195-9147-69859DDE4F8C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2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D288-7DFA-4652-B32F-24D1A12B0C68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7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6B8A-69DC-4176-B16A-BA7FBE035F5E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3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A6AA-F279-44A1-97AD-DDBCE45BB50B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3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BILIRUBIN METABOLISM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smtClean="0"/>
              <a:t>ARUN R NAIR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4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3" y="824248"/>
            <a:ext cx="1199881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 metabolism</a:t>
            </a:r>
          </a:p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 is produced mainly from the breakdown of mature</a:t>
            </a:r>
          </a:p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 cells by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Kupffer</a:t>
            </a:r>
            <a:r>
              <a:rPr lang="en-GB" sz="3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cells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liver and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reticuloendothelial</a:t>
            </a:r>
            <a:endParaRPr lang="en-GB" sz="3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3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15% of bilirubin is formed from catabolism of other</a:t>
            </a:r>
          </a:p>
          <a:p>
            <a:pPr algn="just"/>
            <a:r>
              <a:rPr lang="en-GB" sz="300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haem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-containing proteins, such as myoglobin, cytochromes</a:t>
            </a:r>
          </a:p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catalases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endParaRPr lang="en-GB" sz="3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Normally, 250–300 mg (425–510 </a:t>
            </a:r>
            <a:r>
              <a:rPr lang="en-GB" sz="300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mmol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of bilirubin are</a:t>
            </a:r>
          </a:p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produced daily. The iron and globin are removed from </a:t>
            </a:r>
            <a:r>
              <a:rPr lang="en-GB" sz="300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haem</a:t>
            </a:r>
            <a:endParaRPr lang="en-GB" sz="3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are reused.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Biliverdin</a:t>
            </a:r>
            <a:r>
              <a:rPr lang="en-GB" sz="3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formed from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haem</a:t>
            </a:r>
            <a:r>
              <a:rPr lang="en-GB" sz="3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then</a:t>
            </a:r>
          </a:p>
          <a:p>
            <a:pPr algn="just"/>
            <a:r>
              <a:rPr lang="en-GB" sz="3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reduced to form bilirubin.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F87D-6AB5-4167-B0EE-2E56CEF17142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6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" y="347731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bilirubin produced is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unconjugated and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water-insoluble, due to internal hydrogen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bonding, and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transported to the liver attached to albumin. </a:t>
            </a:r>
            <a:endParaRPr lang="en-GB" sz="3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3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 dissociates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albumin and is taken up by hepatic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 membranes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transported to the endoplasmic reticulum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cytoplasmic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proteins, where it is conjugated with </a:t>
            </a:r>
            <a:r>
              <a:rPr lang="en-GB" sz="300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glucuronic</a:t>
            </a:r>
            <a:r>
              <a:rPr lang="en-GB" sz="3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acid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excreted into bile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microsomal enzyme, </a:t>
            </a:r>
            <a:r>
              <a:rPr lang="en-GB" sz="300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uridine</a:t>
            </a:r>
            <a:r>
              <a:rPr lang="en-GB" sz="3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00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diphosphoglucuronosyl</a:t>
            </a:r>
            <a:r>
              <a:rPr lang="en-GB" sz="3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transferase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catalyses the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of </a:t>
            </a:r>
            <a:r>
              <a:rPr lang="en-GB" sz="3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monoglucuronide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then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diglucuronide</a:t>
            </a:r>
            <a:r>
              <a:rPr lang="en-GB" sz="3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03DA-2787-46A1-8619-EF9149B7F987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7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406" y="302359"/>
            <a:ext cx="1195159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conjugated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 is water-soluble and is actively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secreted into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biliary </a:t>
            </a:r>
            <a:r>
              <a:rPr lang="en-GB" sz="300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canaliculi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excreted into the intestine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bile.</a:t>
            </a:r>
          </a:p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not absorbed from the small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intestine because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its large molecular size. </a:t>
            </a:r>
            <a:endParaRPr lang="en-GB" sz="3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terminal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ileum, bacterial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enzymes hydrolyse the molecule, releasing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 bilirubin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is then reduced to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urobilinogen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some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which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excreted in the stools as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stercobilinogen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GB" sz="3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remainder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absorbed by the terminal ileum, passes to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liver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the </a:t>
            </a:r>
            <a:r>
              <a:rPr lang="en-GB" sz="300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enterohepatic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circulation, and is re-excreted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bile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GB" sz="3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300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Urobilinogen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 to albumin enters the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circulation and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excreted in urine via the kidneys.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7210-EBFB-42DA-AA47-DBE5789E3558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3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5" y="605307"/>
            <a:ext cx="119258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hepatic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excretion of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conjugated bilirubin is impaired, a small amount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strongly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 to serum albumin and is not excreted by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kidneys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it accounts for the persistent </a:t>
            </a:r>
            <a:r>
              <a:rPr lang="en-GB" sz="3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hyperbilirubinaemia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 </a:t>
            </a:r>
            <a:r>
              <a:rPr lang="en-GB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after cholestasis has resolved.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C7A2-A553-42CB-B3E7-5B702B8C5316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4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6864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Conjugated Vs. Unconjugated </a:t>
            </a:r>
            <a:r>
              <a:rPr lang="en-GB" sz="30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</a:t>
            </a:r>
          </a:p>
          <a:p>
            <a:pPr algn="just"/>
            <a:endParaRPr lang="en-GB" sz="30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 is a product of the degradation of </a:t>
            </a:r>
            <a:r>
              <a:rPr lang="en-GB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hemoglobin</a:t>
            </a: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some other blood components. It is a yellow-red pigment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increase of the total bilirubin over 30-35 </a:t>
            </a:r>
            <a:r>
              <a:rPr lang="en-GB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mmol</a:t>
            </a: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 results in bilirubin deposition in the tissues and yellow pigmentation of the skin, sclera and mucous membranes, called 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jaundice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fraction of the bilirubin, conjugated with </a:t>
            </a:r>
            <a:r>
              <a:rPr lang="en-GB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glucuronic</a:t>
            </a: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acid in the liver to form </a:t>
            </a:r>
            <a:r>
              <a:rPr lang="en-GB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bilirubindiglucuronide</a:t>
            </a: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called conjugated bilirubin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67C3-2C03-4513-AE4B-34DF6C429877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891" y="1036979"/>
            <a:ext cx="118356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fraction of the bilirubin, not conjugated in the liver is called unconjugated bilirubin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conjugated bilirubin is soluble in water, insoluble in fat and alcohol. The unconjugated bilirubin is insoluble in water, soluble in fat and alcohol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conjugated bilirubin has small molecular weight and can be filtered through the kidney. The unconjugated bilirubin has high molecular weight and cannot be filtered through the kidney.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4C06-9F04-46B8-8CF9-A61AF6E45C2A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0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983"/>
            <a:ext cx="1205462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conjugated bilirubin is present in bile, while the unconjugated bilirubin is not present in bile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conjugated bilirubin is normally not present in urine, but appears in high plasma concentrations. The unconjugated bilirubin is not present in urine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algn="just"/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conjugated bilirubin is not toxic to the tissues. The unconjugated bilirubin is toxic to the tissues. The accumulation of unconjugated bilirubin in the brain leads to kernicterus </a:t>
            </a:r>
            <a:r>
              <a:rPr lang="en-GB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(Infant neurologic </a:t>
            </a: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damage).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6597-A5C4-42DF-BCC2-0310D6085987}" type="datetime1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dr.arunramagiri@gmail.com      Dept. of PM               SKHMC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6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601</Words>
  <Application>Microsoft Office PowerPoint</Application>
  <PresentationFormat>Widescreen</PresentationFormat>
  <Paragraphs>64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BILIRUBIN METABOLISM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ARUN R NAIR</dc:creator>
  <cp:lastModifiedBy>User</cp:lastModifiedBy>
  <cp:revision>3</cp:revision>
  <dcterms:created xsi:type="dcterms:W3CDTF">2019-11-30T05:57:06Z</dcterms:created>
  <dcterms:modified xsi:type="dcterms:W3CDTF">2020-04-01T11:33:44Z</dcterms:modified>
</cp:coreProperties>
</file>